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716000" cy="13716000"/>
  <p:notesSz cx="13716000" cy="1371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4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1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1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1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57292" y="12191759"/>
            <a:ext cx="82803" cy="1642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883311" y="12193970"/>
            <a:ext cx="88988" cy="15984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009321" y="12193978"/>
            <a:ext cx="76606" cy="15982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12294" y="12193747"/>
            <a:ext cx="186033" cy="16006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329787" y="12193978"/>
            <a:ext cx="76593" cy="15982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443379" y="12193970"/>
            <a:ext cx="89001" cy="15984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633844" y="12193968"/>
            <a:ext cx="84124" cy="15984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759830" y="12193979"/>
            <a:ext cx="76606" cy="15982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866359" y="12191766"/>
            <a:ext cx="84569" cy="164274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2049934" y="12193973"/>
            <a:ext cx="111594" cy="15982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2202075" y="12191766"/>
            <a:ext cx="84124" cy="164274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2331827" y="12193968"/>
            <a:ext cx="27940" cy="160020"/>
          </a:xfrm>
          <a:custGeom>
            <a:avLst/>
            <a:gdLst/>
            <a:ahLst/>
            <a:cxnLst/>
            <a:rect l="l" t="t" r="r" b="b"/>
            <a:pathLst>
              <a:path w="27940" h="160020">
                <a:moveTo>
                  <a:pt x="27457" y="0"/>
                </a:moveTo>
                <a:lnTo>
                  <a:pt x="0" y="0"/>
                </a:lnTo>
                <a:lnTo>
                  <a:pt x="0" y="159829"/>
                </a:lnTo>
                <a:lnTo>
                  <a:pt x="27457" y="159829"/>
                </a:lnTo>
                <a:lnTo>
                  <a:pt x="27457" y="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2404924" y="12193979"/>
            <a:ext cx="84124" cy="15982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2530919" y="12193979"/>
            <a:ext cx="76606" cy="15982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2637440" y="12191766"/>
            <a:ext cx="84569" cy="164274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9766294" y="12194078"/>
            <a:ext cx="638175" cy="648335"/>
          </a:xfrm>
          <a:custGeom>
            <a:avLst/>
            <a:gdLst/>
            <a:ahLst/>
            <a:cxnLst/>
            <a:rect l="l" t="t" r="r" b="b"/>
            <a:pathLst>
              <a:path w="638175" h="648334">
                <a:moveTo>
                  <a:pt x="284899" y="0"/>
                </a:moveTo>
                <a:lnTo>
                  <a:pt x="237842" y="9638"/>
                </a:lnTo>
                <a:lnTo>
                  <a:pt x="193514" y="25728"/>
                </a:lnTo>
                <a:lnTo>
                  <a:pt x="152439" y="47734"/>
                </a:lnTo>
                <a:lnTo>
                  <a:pt x="115140" y="75118"/>
                </a:lnTo>
                <a:lnTo>
                  <a:pt x="82142" y="107345"/>
                </a:lnTo>
                <a:lnTo>
                  <a:pt x="53968" y="143876"/>
                </a:lnTo>
                <a:lnTo>
                  <a:pt x="31143" y="184175"/>
                </a:lnTo>
                <a:lnTo>
                  <a:pt x="14190" y="227705"/>
                </a:lnTo>
                <a:lnTo>
                  <a:pt x="3635" y="273930"/>
                </a:lnTo>
                <a:lnTo>
                  <a:pt x="0" y="322313"/>
                </a:lnTo>
                <a:lnTo>
                  <a:pt x="3540" y="370519"/>
                </a:lnTo>
                <a:lnTo>
                  <a:pt x="13824" y="416507"/>
                </a:lnTo>
                <a:lnTo>
                  <a:pt x="30341" y="459777"/>
                </a:lnTo>
                <a:lnTo>
                  <a:pt x="52582" y="499828"/>
                </a:lnTo>
                <a:lnTo>
                  <a:pt x="80038" y="536161"/>
                </a:lnTo>
                <a:lnTo>
                  <a:pt x="112200" y="568275"/>
                </a:lnTo>
                <a:lnTo>
                  <a:pt x="148559" y="595672"/>
                </a:lnTo>
                <a:lnTo>
                  <a:pt x="188605" y="617851"/>
                </a:lnTo>
                <a:lnTo>
                  <a:pt x="231830" y="634312"/>
                </a:lnTo>
                <a:lnTo>
                  <a:pt x="277725" y="644555"/>
                </a:lnTo>
                <a:lnTo>
                  <a:pt x="325780" y="648080"/>
                </a:lnTo>
                <a:lnTo>
                  <a:pt x="381470" y="643390"/>
                </a:lnTo>
                <a:lnTo>
                  <a:pt x="434064" y="629851"/>
                </a:lnTo>
                <a:lnTo>
                  <a:pt x="482794" y="608263"/>
                </a:lnTo>
                <a:lnTo>
                  <a:pt x="526893" y="579423"/>
                </a:lnTo>
                <a:lnTo>
                  <a:pt x="565594" y="544131"/>
                </a:lnTo>
                <a:lnTo>
                  <a:pt x="565594" y="585711"/>
                </a:lnTo>
                <a:lnTo>
                  <a:pt x="637692" y="585711"/>
                </a:lnTo>
                <a:lnTo>
                  <a:pt x="637692" y="417969"/>
                </a:lnTo>
                <a:lnTo>
                  <a:pt x="469265" y="417969"/>
                </a:lnTo>
                <a:lnTo>
                  <a:pt x="469265" y="490740"/>
                </a:lnTo>
                <a:lnTo>
                  <a:pt x="516407" y="490740"/>
                </a:lnTo>
                <a:lnTo>
                  <a:pt x="477356" y="526000"/>
                </a:lnTo>
                <a:lnTo>
                  <a:pt x="431742" y="552864"/>
                </a:lnTo>
                <a:lnTo>
                  <a:pt x="380804" y="569977"/>
                </a:lnTo>
                <a:lnTo>
                  <a:pt x="325780" y="575983"/>
                </a:lnTo>
                <a:lnTo>
                  <a:pt x="280615" y="571893"/>
                </a:lnTo>
                <a:lnTo>
                  <a:pt x="238029" y="560103"/>
                </a:lnTo>
                <a:lnTo>
                  <a:pt x="198751" y="541331"/>
                </a:lnTo>
                <a:lnTo>
                  <a:pt x="163513" y="516296"/>
                </a:lnTo>
                <a:lnTo>
                  <a:pt x="133045" y="485716"/>
                </a:lnTo>
                <a:lnTo>
                  <a:pt x="108076" y="450309"/>
                </a:lnTo>
                <a:lnTo>
                  <a:pt x="89337" y="410794"/>
                </a:lnTo>
                <a:lnTo>
                  <a:pt x="77558" y="367889"/>
                </a:lnTo>
                <a:lnTo>
                  <a:pt x="73469" y="322313"/>
                </a:lnTo>
                <a:lnTo>
                  <a:pt x="77636" y="276624"/>
                </a:lnTo>
                <a:lnTo>
                  <a:pt x="89642" y="233623"/>
                </a:lnTo>
                <a:lnTo>
                  <a:pt x="108749" y="194050"/>
                </a:lnTo>
                <a:lnTo>
                  <a:pt x="134216" y="158645"/>
                </a:lnTo>
                <a:lnTo>
                  <a:pt x="165305" y="128146"/>
                </a:lnTo>
                <a:lnTo>
                  <a:pt x="201274" y="103293"/>
                </a:lnTo>
                <a:lnTo>
                  <a:pt x="241385" y="84825"/>
                </a:lnTo>
                <a:lnTo>
                  <a:pt x="284899" y="73482"/>
                </a:lnTo>
                <a:lnTo>
                  <a:pt x="284899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949975" y="12047821"/>
            <a:ext cx="623570" cy="611505"/>
          </a:xfrm>
          <a:custGeom>
            <a:avLst/>
            <a:gdLst/>
            <a:ahLst/>
            <a:cxnLst/>
            <a:rect l="l" t="t" r="r" b="b"/>
            <a:pathLst>
              <a:path w="623570" h="611504">
                <a:moveTo>
                  <a:pt x="142798" y="327177"/>
                </a:moveTo>
                <a:lnTo>
                  <a:pt x="142100" y="327177"/>
                </a:lnTo>
                <a:lnTo>
                  <a:pt x="97241" y="334428"/>
                </a:lnTo>
                <a:lnTo>
                  <a:pt x="58240" y="354587"/>
                </a:lnTo>
                <a:lnTo>
                  <a:pt x="27459" y="385259"/>
                </a:lnTo>
                <a:lnTo>
                  <a:pt x="7258" y="424050"/>
                </a:lnTo>
                <a:lnTo>
                  <a:pt x="0" y="468566"/>
                </a:lnTo>
                <a:lnTo>
                  <a:pt x="7258" y="513759"/>
                </a:lnTo>
                <a:lnTo>
                  <a:pt x="27459" y="552963"/>
                </a:lnTo>
                <a:lnTo>
                  <a:pt x="58240" y="583849"/>
                </a:lnTo>
                <a:lnTo>
                  <a:pt x="97276" y="604094"/>
                </a:lnTo>
                <a:lnTo>
                  <a:pt x="142100" y="611352"/>
                </a:lnTo>
                <a:lnTo>
                  <a:pt x="142798" y="611352"/>
                </a:lnTo>
                <a:lnTo>
                  <a:pt x="142798" y="539254"/>
                </a:lnTo>
                <a:lnTo>
                  <a:pt x="142100" y="539254"/>
                </a:lnTo>
                <a:lnTo>
                  <a:pt x="115192" y="533667"/>
                </a:lnTo>
                <a:lnTo>
                  <a:pt x="93156" y="518464"/>
                </a:lnTo>
                <a:lnTo>
                  <a:pt x="78265" y="495985"/>
                </a:lnTo>
                <a:lnTo>
                  <a:pt x="72796" y="468566"/>
                </a:lnTo>
                <a:lnTo>
                  <a:pt x="78265" y="441551"/>
                </a:lnTo>
                <a:lnTo>
                  <a:pt x="93156" y="419279"/>
                </a:lnTo>
                <a:lnTo>
                  <a:pt x="115192" y="404153"/>
                </a:lnTo>
                <a:lnTo>
                  <a:pt x="142100" y="398576"/>
                </a:lnTo>
                <a:lnTo>
                  <a:pt x="142798" y="398576"/>
                </a:lnTo>
                <a:lnTo>
                  <a:pt x="142798" y="327177"/>
                </a:lnTo>
                <a:close/>
              </a:path>
              <a:path w="623570" h="611504">
                <a:moveTo>
                  <a:pt x="142798" y="327177"/>
                </a:moveTo>
                <a:lnTo>
                  <a:pt x="142798" y="398576"/>
                </a:lnTo>
                <a:lnTo>
                  <a:pt x="170213" y="404153"/>
                </a:lnTo>
                <a:lnTo>
                  <a:pt x="192698" y="419279"/>
                </a:lnTo>
                <a:lnTo>
                  <a:pt x="207908" y="441551"/>
                </a:lnTo>
                <a:lnTo>
                  <a:pt x="213499" y="468566"/>
                </a:lnTo>
                <a:lnTo>
                  <a:pt x="207908" y="495985"/>
                </a:lnTo>
                <a:lnTo>
                  <a:pt x="192698" y="518464"/>
                </a:lnTo>
                <a:lnTo>
                  <a:pt x="170213" y="533667"/>
                </a:lnTo>
                <a:lnTo>
                  <a:pt x="142798" y="539254"/>
                </a:lnTo>
                <a:lnTo>
                  <a:pt x="142798" y="611352"/>
                </a:lnTo>
                <a:lnTo>
                  <a:pt x="187998" y="604088"/>
                </a:lnTo>
                <a:lnTo>
                  <a:pt x="227190" y="583894"/>
                </a:lnTo>
                <a:lnTo>
                  <a:pt x="258078" y="553117"/>
                </a:lnTo>
                <a:lnTo>
                  <a:pt x="278319" y="514123"/>
                </a:lnTo>
                <a:lnTo>
                  <a:pt x="285584" y="469277"/>
                </a:lnTo>
                <a:lnTo>
                  <a:pt x="285584" y="345859"/>
                </a:lnTo>
                <a:lnTo>
                  <a:pt x="213499" y="345859"/>
                </a:lnTo>
                <a:lnTo>
                  <a:pt x="197382" y="337978"/>
                </a:lnTo>
                <a:lnTo>
                  <a:pt x="180230" y="332108"/>
                </a:lnTo>
                <a:lnTo>
                  <a:pt x="162037" y="328442"/>
                </a:lnTo>
                <a:lnTo>
                  <a:pt x="142798" y="327177"/>
                </a:lnTo>
                <a:close/>
              </a:path>
              <a:path w="623570" h="611504">
                <a:moveTo>
                  <a:pt x="507390" y="207937"/>
                </a:moveTo>
                <a:lnTo>
                  <a:pt x="336880" y="207937"/>
                </a:lnTo>
                <a:lnTo>
                  <a:pt x="359013" y="214153"/>
                </a:lnTo>
                <a:lnTo>
                  <a:pt x="372564" y="231676"/>
                </a:lnTo>
                <a:lnTo>
                  <a:pt x="379356" y="258814"/>
                </a:lnTo>
                <a:lnTo>
                  <a:pt x="381215" y="293877"/>
                </a:lnTo>
                <a:lnTo>
                  <a:pt x="381215" y="452602"/>
                </a:lnTo>
                <a:lnTo>
                  <a:pt x="453313" y="452602"/>
                </a:lnTo>
                <a:lnTo>
                  <a:pt x="453313" y="304291"/>
                </a:lnTo>
                <a:lnTo>
                  <a:pt x="454939" y="268180"/>
                </a:lnTo>
                <a:lnTo>
                  <a:pt x="462154" y="237397"/>
                </a:lnTo>
                <a:lnTo>
                  <a:pt x="478468" y="215973"/>
                </a:lnTo>
                <a:lnTo>
                  <a:pt x="507390" y="207937"/>
                </a:lnTo>
                <a:close/>
              </a:path>
              <a:path w="623570" h="611504">
                <a:moveTo>
                  <a:pt x="613733" y="207937"/>
                </a:moveTo>
                <a:lnTo>
                  <a:pt x="507390" y="207937"/>
                </a:lnTo>
                <a:lnTo>
                  <a:pt x="527662" y="212239"/>
                </a:lnTo>
                <a:lnTo>
                  <a:pt x="541181" y="225707"/>
                </a:lnTo>
                <a:lnTo>
                  <a:pt x="548724" y="249181"/>
                </a:lnTo>
                <a:lnTo>
                  <a:pt x="551065" y="283502"/>
                </a:lnTo>
                <a:lnTo>
                  <a:pt x="551065" y="452602"/>
                </a:lnTo>
                <a:lnTo>
                  <a:pt x="623138" y="452602"/>
                </a:lnTo>
                <a:lnTo>
                  <a:pt x="623138" y="273799"/>
                </a:lnTo>
                <a:lnTo>
                  <a:pt x="613733" y="207937"/>
                </a:lnTo>
                <a:close/>
              </a:path>
              <a:path w="623570" h="611504">
                <a:moveTo>
                  <a:pt x="285584" y="0"/>
                </a:moveTo>
                <a:lnTo>
                  <a:pt x="213499" y="0"/>
                </a:lnTo>
                <a:lnTo>
                  <a:pt x="213499" y="345859"/>
                </a:lnTo>
                <a:lnTo>
                  <a:pt x="285584" y="345859"/>
                </a:lnTo>
                <a:lnTo>
                  <a:pt x="285584" y="259930"/>
                </a:lnTo>
                <a:lnTo>
                  <a:pt x="291261" y="239237"/>
                </a:lnTo>
                <a:lnTo>
                  <a:pt x="300836" y="222761"/>
                </a:lnTo>
                <a:lnTo>
                  <a:pt x="315608" y="211871"/>
                </a:lnTo>
                <a:lnTo>
                  <a:pt x="336880" y="207937"/>
                </a:lnTo>
                <a:lnTo>
                  <a:pt x="613733" y="207937"/>
                </a:lnTo>
                <a:lnTo>
                  <a:pt x="613643" y="207308"/>
                </a:lnTo>
                <a:lnTo>
                  <a:pt x="601413" y="187147"/>
                </a:lnTo>
                <a:lnTo>
                  <a:pt x="432523" y="187147"/>
                </a:lnTo>
                <a:lnTo>
                  <a:pt x="417483" y="169824"/>
                </a:lnTo>
                <a:lnTo>
                  <a:pt x="285584" y="169824"/>
                </a:lnTo>
                <a:lnTo>
                  <a:pt x="285584" y="0"/>
                </a:lnTo>
                <a:close/>
              </a:path>
              <a:path w="623570" h="611504">
                <a:moveTo>
                  <a:pt x="520573" y="142087"/>
                </a:moveTo>
                <a:lnTo>
                  <a:pt x="495106" y="145327"/>
                </a:lnTo>
                <a:lnTo>
                  <a:pt x="471338" y="154482"/>
                </a:lnTo>
                <a:lnTo>
                  <a:pt x="450174" y="168705"/>
                </a:lnTo>
                <a:lnTo>
                  <a:pt x="432523" y="187147"/>
                </a:lnTo>
                <a:lnTo>
                  <a:pt x="601413" y="187147"/>
                </a:lnTo>
                <a:lnTo>
                  <a:pt x="589272" y="167133"/>
                </a:lnTo>
                <a:lnTo>
                  <a:pt x="556192" y="147363"/>
                </a:lnTo>
                <a:lnTo>
                  <a:pt x="520573" y="142087"/>
                </a:lnTo>
                <a:close/>
              </a:path>
              <a:path w="623570" h="611504">
                <a:moveTo>
                  <a:pt x="350735" y="142087"/>
                </a:moveTo>
                <a:lnTo>
                  <a:pt x="333151" y="143983"/>
                </a:lnTo>
                <a:lnTo>
                  <a:pt x="316083" y="149455"/>
                </a:lnTo>
                <a:lnTo>
                  <a:pt x="300054" y="158177"/>
                </a:lnTo>
                <a:lnTo>
                  <a:pt x="285584" y="169824"/>
                </a:lnTo>
                <a:lnTo>
                  <a:pt x="417483" y="169824"/>
                </a:lnTo>
                <a:lnTo>
                  <a:pt x="415744" y="167821"/>
                </a:lnTo>
                <a:lnTo>
                  <a:pt x="396563" y="153696"/>
                </a:lnTo>
                <a:lnTo>
                  <a:pt x="374916" y="145033"/>
                </a:lnTo>
                <a:lnTo>
                  <a:pt x="350735" y="142087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758764" y="12420781"/>
            <a:ext cx="347588" cy="191427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135714" y="12422156"/>
            <a:ext cx="340229" cy="190042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1507994" y="12422147"/>
            <a:ext cx="168897" cy="190055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11722520" y="12421704"/>
            <a:ext cx="144780" cy="190500"/>
          </a:xfrm>
          <a:custGeom>
            <a:avLst/>
            <a:gdLst/>
            <a:ahLst/>
            <a:cxnLst/>
            <a:rect l="l" t="t" r="r" b="b"/>
            <a:pathLst>
              <a:path w="144779" h="190500">
                <a:moveTo>
                  <a:pt x="144729" y="153670"/>
                </a:moveTo>
                <a:lnTo>
                  <a:pt x="41541" y="153670"/>
                </a:lnTo>
                <a:lnTo>
                  <a:pt x="41541" y="113030"/>
                </a:lnTo>
                <a:lnTo>
                  <a:pt x="131152" y="113030"/>
                </a:lnTo>
                <a:lnTo>
                  <a:pt x="131152" y="76200"/>
                </a:lnTo>
                <a:lnTo>
                  <a:pt x="41541" y="76200"/>
                </a:lnTo>
                <a:lnTo>
                  <a:pt x="41541" y="38100"/>
                </a:lnTo>
                <a:lnTo>
                  <a:pt x="143357" y="38100"/>
                </a:lnTo>
                <a:lnTo>
                  <a:pt x="143357" y="0"/>
                </a:lnTo>
                <a:lnTo>
                  <a:pt x="0" y="0"/>
                </a:lnTo>
                <a:lnTo>
                  <a:pt x="0" y="38100"/>
                </a:lnTo>
                <a:lnTo>
                  <a:pt x="0" y="76200"/>
                </a:lnTo>
                <a:lnTo>
                  <a:pt x="0" y="113030"/>
                </a:lnTo>
                <a:lnTo>
                  <a:pt x="0" y="153670"/>
                </a:lnTo>
                <a:lnTo>
                  <a:pt x="0" y="190500"/>
                </a:lnTo>
                <a:lnTo>
                  <a:pt x="144729" y="190500"/>
                </a:lnTo>
                <a:lnTo>
                  <a:pt x="144729" y="15367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1904490" y="12419434"/>
            <a:ext cx="333729" cy="195491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12274618" y="12536003"/>
            <a:ext cx="41910" cy="76200"/>
          </a:xfrm>
          <a:custGeom>
            <a:avLst/>
            <a:gdLst/>
            <a:ahLst/>
            <a:cxnLst/>
            <a:rect l="l" t="t" r="r" b="b"/>
            <a:pathLst>
              <a:path w="41909" h="76200">
                <a:moveTo>
                  <a:pt x="0" y="76199"/>
                </a:moveTo>
                <a:lnTo>
                  <a:pt x="41808" y="76199"/>
                </a:lnTo>
                <a:lnTo>
                  <a:pt x="41808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2274614" y="12421704"/>
            <a:ext cx="161290" cy="190500"/>
          </a:xfrm>
          <a:custGeom>
            <a:avLst/>
            <a:gdLst/>
            <a:ahLst/>
            <a:cxnLst/>
            <a:rect l="l" t="t" r="r" b="b"/>
            <a:pathLst>
              <a:path w="161290" h="190500">
                <a:moveTo>
                  <a:pt x="160731" y="0"/>
                </a:moveTo>
                <a:lnTo>
                  <a:pt x="118922" y="0"/>
                </a:lnTo>
                <a:lnTo>
                  <a:pt x="118922" y="76200"/>
                </a:lnTo>
                <a:lnTo>
                  <a:pt x="41808" y="76200"/>
                </a:lnTo>
                <a:lnTo>
                  <a:pt x="41808" y="0"/>
                </a:lnTo>
                <a:lnTo>
                  <a:pt x="0" y="0"/>
                </a:lnTo>
                <a:lnTo>
                  <a:pt x="0" y="76200"/>
                </a:lnTo>
                <a:lnTo>
                  <a:pt x="0" y="114300"/>
                </a:lnTo>
                <a:lnTo>
                  <a:pt x="0" y="190500"/>
                </a:lnTo>
                <a:lnTo>
                  <a:pt x="41808" y="190500"/>
                </a:lnTo>
                <a:lnTo>
                  <a:pt x="41808" y="114300"/>
                </a:lnTo>
                <a:lnTo>
                  <a:pt x="118922" y="114300"/>
                </a:lnTo>
                <a:lnTo>
                  <a:pt x="118922" y="190500"/>
                </a:lnTo>
                <a:lnTo>
                  <a:pt x="160731" y="190500"/>
                </a:lnTo>
                <a:lnTo>
                  <a:pt x="160731" y="114300"/>
                </a:lnTo>
                <a:lnTo>
                  <a:pt x="160731" y="76200"/>
                </a:lnTo>
                <a:lnTo>
                  <a:pt x="160731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2482907" y="12422149"/>
            <a:ext cx="41910" cy="190500"/>
          </a:xfrm>
          <a:custGeom>
            <a:avLst/>
            <a:gdLst/>
            <a:ahLst/>
            <a:cxnLst/>
            <a:rect l="l" t="t" r="r" b="b"/>
            <a:pathLst>
              <a:path w="41909" h="190500">
                <a:moveTo>
                  <a:pt x="41808" y="0"/>
                </a:moveTo>
                <a:lnTo>
                  <a:pt x="0" y="0"/>
                </a:lnTo>
                <a:lnTo>
                  <a:pt x="0" y="190055"/>
                </a:lnTo>
                <a:lnTo>
                  <a:pt x="41808" y="190055"/>
                </a:lnTo>
                <a:lnTo>
                  <a:pt x="41808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2572239" y="12422147"/>
            <a:ext cx="150418" cy="190055"/>
          </a:xfrm>
          <a:prstGeom prst="rect">
            <a:avLst/>
          </a:prstGeom>
        </p:spPr>
      </p:pic>
      <p:sp>
        <p:nvSpPr>
          <p:cNvPr id="42" name="bg object 42"/>
          <p:cNvSpPr/>
          <p:nvPr/>
        </p:nvSpPr>
        <p:spPr>
          <a:xfrm>
            <a:off x="9766300" y="13236536"/>
            <a:ext cx="2956560" cy="480059"/>
          </a:xfrm>
          <a:custGeom>
            <a:avLst/>
            <a:gdLst/>
            <a:ahLst/>
            <a:cxnLst/>
            <a:rect l="l" t="t" r="r" b="b"/>
            <a:pathLst>
              <a:path w="2956559" h="480059">
                <a:moveTo>
                  <a:pt x="2956369" y="0"/>
                </a:moveTo>
                <a:lnTo>
                  <a:pt x="0" y="0"/>
                </a:lnTo>
                <a:lnTo>
                  <a:pt x="0" y="479463"/>
                </a:lnTo>
                <a:lnTo>
                  <a:pt x="2956369" y="479463"/>
                </a:lnTo>
                <a:lnTo>
                  <a:pt x="2956369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5700" y="4548776"/>
            <a:ext cx="11404600" cy="1107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1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5700" y="5936376"/>
            <a:ext cx="11404600" cy="3439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4548776"/>
            <a:ext cx="11343005" cy="110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WHY</a:t>
            </a:r>
            <a:r>
              <a:rPr spc="245" dirty="0"/>
              <a:t> </a:t>
            </a:r>
            <a:r>
              <a:rPr spc="120" dirty="0"/>
              <a:t>SUPPORT</a:t>
            </a:r>
            <a:r>
              <a:rPr spc="245" dirty="0"/>
              <a:t> </a:t>
            </a:r>
            <a:r>
              <a:rPr spc="-5" dirty="0"/>
              <a:t>LOCAL?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5700" y="5936376"/>
            <a:ext cx="10333990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975" algn="l"/>
                <a:tab pos="2737485" algn="l"/>
                <a:tab pos="4988560" algn="l"/>
                <a:tab pos="6725920" algn="l"/>
              </a:tabLst>
            </a:pPr>
            <a:r>
              <a:rPr lang="en-US" sz="56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ADD	YOUR	ANSWER	HERE!	Download the file and open it in </a:t>
            </a:r>
            <a:r>
              <a:rPr lang="en-US" sz="5600" i="1" dirty="0" err="1">
                <a:solidFill>
                  <a:srgbClr val="090304"/>
                </a:solidFill>
                <a:latin typeface="Trade Gothic LT Std Cn"/>
                <a:cs typeface="Trade Gothic LT Std Cn"/>
              </a:rPr>
              <a:t>Powerpoint</a:t>
            </a:r>
            <a:r>
              <a:rPr lang="en-US" sz="56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. Place your answer in this text box and add your business logo. Then share on social media and tag @DSMPartnership and use #DSMlocal in the caption.</a:t>
            </a:r>
            <a:endParaRPr lang="en-US" sz="5600" dirty="0">
              <a:latin typeface="Trade Gothic LT Std Cn"/>
              <a:cs typeface="Trade Gothic LT Std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47104" y="11010248"/>
            <a:ext cx="160782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solidFill>
                  <a:srgbClr val="E82C2A"/>
                </a:solidFill>
                <a:latin typeface="Trade Gothic LT Std Cn"/>
                <a:cs typeface="Trade Gothic LT Std Cn"/>
              </a:rPr>
              <a:t>#DSMlocal</a:t>
            </a:r>
            <a:endParaRPr sz="3300">
              <a:latin typeface="Trade Gothic LT Std Cn"/>
              <a:cs typeface="Trade Gothic LT Std Cn"/>
            </a:endParaRPr>
          </a:p>
          <a:p>
            <a:pPr marL="12065" algn="ctr">
              <a:lnSpc>
                <a:spcPct val="100000"/>
              </a:lnSpc>
              <a:spcBef>
                <a:spcPts val="1555"/>
              </a:spcBef>
            </a:pPr>
            <a:r>
              <a:rPr sz="1400" dirty="0">
                <a:latin typeface="Trade Gothic LT Std Cn"/>
                <a:cs typeface="Trade Gothic LT Std Cn"/>
              </a:rPr>
              <a:t>An</a:t>
            </a:r>
            <a:r>
              <a:rPr sz="1400" spc="-30" dirty="0">
                <a:latin typeface="Trade Gothic LT Std Cn"/>
                <a:cs typeface="Trade Gothic LT Std Cn"/>
              </a:rPr>
              <a:t> </a:t>
            </a:r>
            <a:r>
              <a:rPr sz="1400" dirty="0">
                <a:latin typeface="Trade Gothic LT Std Cn"/>
                <a:cs typeface="Trade Gothic LT Std Cn"/>
              </a:rPr>
              <a:t>Initiative</a:t>
            </a:r>
            <a:r>
              <a:rPr sz="1400" spc="-30" dirty="0">
                <a:latin typeface="Trade Gothic LT Std Cn"/>
                <a:cs typeface="Trade Gothic LT Std Cn"/>
              </a:rPr>
              <a:t> </a:t>
            </a:r>
            <a:r>
              <a:rPr sz="1400" dirty="0">
                <a:latin typeface="Trade Gothic LT Std Cn"/>
                <a:cs typeface="Trade Gothic LT Std Cn"/>
              </a:rPr>
              <a:t>of</a:t>
            </a:r>
            <a:endParaRPr sz="1400">
              <a:latin typeface="Trade Gothic LT Std Cn"/>
              <a:cs typeface="Trade Gothic LT Std C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2393" y="1320800"/>
            <a:ext cx="11511208" cy="21843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02398" y="11456187"/>
            <a:ext cx="5247640" cy="1603003"/>
          </a:xfrm>
          <a:prstGeom prst="rect">
            <a:avLst/>
          </a:prstGeom>
          <a:solidFill>
            <a:srgbClr val="636466"/>
          </a:solidFill>
        </p:spPr>
        <p:txBody>
          <a:bodyPr vert="horz" wrap="square" lIns="0" tIns="269240" rIns="0" bIns="0" rtlCol="0">
            <a:spAutoFit/>
          </a:bodyPr>
          <a:lstStyle/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r>
              <a:rPr lang="en-US" sz="23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Delete the gray box and place your logo here.</a:t>
            </a:r>
          </a:p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endParaRPr sz="2300" dirty="0"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86C834E6-91A5-416D-A37E-89DC2218478B}"/>
</file>

<file path=customXml/itemProps2.xml><?xml version="1.0" encoding="utf-8"?>
<ds:datastoreItem xmlns:ds="http://schemas.openxmlformats.org/officeDocument/2006/customXml" ds:itemID="{690BECCB-ED83-4C18-B807-21EA2B27584C}"/>
</file>

<file path=customXml/itemProps3.xml><?xml version="1.0" encoding="utf-8"?>
<ds:datastoreItem xmlns:ds="http://schemas.openxmlformats.org/officeDocument/2006/customXml" ds:itemID="{948B3C05-9CAF-4A36-B0EB-FF838E4A9F5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Gotham</vt:lpstr>
      <vt:lpstr>Trade Gothic LT Std Cn</vt:lpstr>
      <vt:lpstr>Office Theme</vt:lpstr>
      <vt:lpstr>WHY SUPPORT LOCAL?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SUPPORT LOCAL?</dc:title>
  <cp:lastModifiedBy>Alicia Chilton</cp:lastModifiedBy>
  <cp:revision>1</cp:revision>
  <dcterms:created xsi:type="dcterms:W3CDTF">2021-11-18T20:27:27Z</dcterms:created>
  <dcterms:modified xsi:type="dcterms:W3CDTF">2021-11-18T20:37:20Z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